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C9155F7-4ACA-4084-AB46-A07AB4DCEB09}" type="datetimeFigureOut">
              <a:rPr lang="pt-BR" smtClean="0"/>
              <a:t>27/08/2013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7DAE5D-F7A7-44DF-B1DD-BA590C120AA4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55F7-4ACA-4084-AB46-A07AB4DCEB09}" type="datetimeFigureOut">
              <a:rPr lang="pt-BR" smtClean="0"/>
              <a:t>27/08/2013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DAE5D-F7A7-44DF-B1DD-BA590C120AA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C9155F7-4ACA-4084-AB46-A07AB4DCEB09}" type="datetimeFigureOut">
              <a:rPr lang="pt-BR" smtClean="0"/>
              <a:t>27/08/2013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27DAE5D-F7A7-44DF-B1DD-BA590C120AA4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55F7-4ACA-4084-AB46-A07AB4DCEB09}" type="datetimeFigureOut">
              <a:rPr lang="pt-BR" smtClean="0"/>
              <a:t>27/08/2013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7DAE5D-F7A7-44DF-B1DD-BA590C120AA4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55F7-4ACA-4084-AB46-A07AB4DCEB09}" type="datetimeFigureOut">
              <a:rPr lang="pt-BR" smtClean="0"/>
              <a:t>27/08/2013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27DAE5D-F7A7-44DF-B1DD-BA590C120AA4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9155F7-4ACA-4084-AB46-A07AB4DCEB09}" type="datetimeFigureOut">
              <a:rPr lang="pt-BR" smtClean="0"/>
              <a:t>27/08/2013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27DAE5D-F7A7-44DF-B1DD-BA590C120AA4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C9155F7-4ACA-4084-AB46-A07AB4DCEB09}" type="datetimeFigureOut">
              <a:rPr lang="pt-BR" smtClean="0"/>
              <a:t>27/08/2013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27DAE5D-F7A7-44DF-B1DD-BA590C120AA4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55F7-4ACA-4084-AB46-A07AB4DCEB09}" type="datetimeFigureOut">
              <a:rPr lang="pt-BR" smtClean="0"/>
              <a:t>27/08/2013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7DAE5D-F7A7-44DF-B1DD-BA590C120AA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55F7-4ACA-4084-AB46-A07AB4DCEB09}" type="datetimeFigureOut">
              <a:rPr lang="pt-BR" smtClean="0"/>
              <a:t>27/08/2013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7DAE5D-F7A7-44DF-B1DD-BA590C120AA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155F7-4ACA-4084-AB46-A07AB4DCEB09}" type="datetimeFigureOut">
              <a:rPr lang="pt-BR" smtClean="0"/>
              <a:t>27/08/2013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27DAE5D-F7A7-44DF-B1DD-BA590C120AA4}" type="slidenum">
              <a:rPr lang="pt-BR" smtClean="0"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C9155F7-4ACA-4084-AB46-A07AB4DCEB09}" type="datetimeFigureOut">
              <a:rPr lang="pt-BR" smtClean="0"/>
              <a:t>27/08/2013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27DAE5D-F7A7-44DF-B1DD-BA590C120AA4}" type="slidenum">
              <a:rPr lang="pt-BR" smtClean="0"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C9155F7-4ACA-4084-AB46-A07AB4DCEB09}" type="datetimeFigureOut">
              <a:rPr lang="pt-BR" smtClean="0"/>
              <a:t>27/08/2013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27DAE5D-F7A7-44DF-B1DD-BA590C120AA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Planning poker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Estimativas</a:t>
            </a:r>
            <a:r>
              <a:rPr lang="en-US" dirty="0" smtClean="0"/>
              <a:t> de Tempo </a:t>
            </a:r>
            <a:r>
              <a:rPr lang="en-US" dirty="0" err="1" smtClean="0"/>
              <a:t>usando</a:t>
            </a:r>
            <a:r>
              <a:rPr lang="en-US" dirty="0" smtClean="0"/>
              <a:t> Planning Poker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planejamos</a:t>
            </a:r>
            <a:r>
              <a:rPr lang="en-US" dirty="0" smtClean="0"/>
              <a:t> </a:t>
            </a:r>
            <a:r>
              <a:rPr lang="en-US" dirty="0" err="1" smtClean="0"/>
              <a:t>normalmente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sabendo</a:t>
            </a:r>
            <a:r>
              <a:rPr lang="en-US" dirty="0" smtClean="0"/>
              <a:t> </a:t>
            </a:r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vai</a:t>
            </a:r>
            <a:r>
              <a:rPr lang="en-US" dirty="0" smtClean="0"/>
              <a:t> </a:t>
            </a:r>
            <a:r>
              <a:rPr lang="en-US" dirty="0" err="1" smtClean="0"/>
              <a:t>executar</a:t>
            </a:r>
            <a:endParaRPr lang="en-US" dirty="0" smtClean="0"/>
          </a:p>
          <a:p>
            <a:r>
              <a:rPr lang="en-US" dirty="0" err="1" smtClean="0"/>
              <a:t>Estórias</a:t>
            </a:r>
            <a:r>
              <a:rPr lang="en-US" dirty="0" smtClean="0"/>
              <a:t> </a:t>
            </a:r>
            <a:r>
              <a:rPr lang="en-US" dirty="0" err="1" smtClean="0"/>
              <a:t>envolvem</a:t>
            </a:r>
            <a:r>
              <a:rPr lang="en-US" dirty="0" smtClean="0"/>
              <a:t> </a:t>
            </a:r>
            <a:r>
              <a:rPr lang="en-US" dirty="0" err="1" smtClean="0"/>
              <a:t>várias</a:t>
            </a:r>
            <a:r>
              <a:rPr lang="en-US" dirty="0" smtClean="0"/>
              <a:t> </a:t>
            </a:r>
            <a:r>
              <a:rPr lang="en-US" dirty="0" err="1" smtClean="0"/>
              <a:t>pessoas</a:t>
            </a:r>
            <a:r>
              <a:rPr lang="en-US" dirty="0" smtClean="0"/>
              <a:t> e </a:t>
            </a:r>
            <a:r>
              <a:rPr lang="en-US" dirty="0" err="1" smtClean="0"/>
              <a:t>diversas</a:t>
            </a:r>
            <a:r>
              <a:rPr lang="en-US" dirty="0" smtClean="0"/>
              <a:t> </a:t>
            </a:r>
            <a:r>
              <a:rPr lang="en-US" dirty="0" err="1" smtClean="0"/>
              <a:t>qualificações</a:t>
            </a:r>
            <a:endParaRPr lang="en-US" dirty="0" smtClean="0"/>
          </a:p>
          <a:p>
            <a:r>
              <a:rPr lang="en-US" dirty="0" smtClean="0"/>
              <a:t>Para </a:t>
            </a:r>
            <a:r>
              <a:rPr lang="en-US" dirty="0" err="1" smtClean="0"/>
              <a:t>estimar</a:t>
            </a:r>
            <a:r>
              <a:rPr lang="en-US" dirty="0" smtClean="0"/>
              <a:t> um tempo, o </a:t>
            </a:r>
            <a:r>
              <a:rPr lang="en-US" dirty="0" err="1" smtClean="0"/>
              <a:t>membro</a:t>
            </a:r>
            <a:r>
              <a:rPr lang="en-US" dirty="0" smtClean="0"/>
              <a:t> da </a:t>
            </a:r>
            <a:r>
              <a:rPr lang="en-US" dirty="0" err="1" smtClean="0"/>
              <a:t>equipe</a:t>
            </a:r>
            <a:r>
              <a:rPr lang="en-US" dirty="0" smtClean="0"/>
              <a:t> </a:t>
            </a:r>
            <a:r>
              <a:rPr lang="en-US" dirty="0" err="1" smtClean="0"/>
              <a:t>precisa</a:t>
            </a:r>
            <a:r>
              <a:rPr lang="en-US" dirty="0" smtClean="0"/>
              <a:t> de </a:t>
            </a:r>
            <a:r>
              <a:rPr lang="en-US" dirty="0" err="1" smtClean="0"/>
              <a:t>algum</a:t>
            </a:r>
            <a:r>
              <a:rPr lang="en-US" dirty="0" smtClean="0"/>
              <a:t>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conhecimento</a:t>
            </a:r>
            <a:r>
              <a:rPr lang="en-US" dirty="0" smtClean="0"/>
              <a:t> da </a:t>
            </a:r>
            <a:r>
              <a:rPr lang="en-US" dirty="0" err="1" smtClean="0"/>
              <a:t>estória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Técnica</a:t>
            </a:r>
            <a:r>
              <a:rPr lang="en-US" dirty="0" smtClean="0"/>
              <a:t>: Planning Poker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idéia</a:t>
            </a:r>
            <a:r>
              <a:rPr lang="en-US" dirty="0" smtClean="0"/>
              <a:t> </a:t>
            </a:r>
            <a:r>
              <a:rPr lang="en-US" dirty="0" err="1" smtClean="0"/>
              <a:t>dessa</a:t>
            </a:r>
            <a:r>
              <a:rPr lang="en-US" dirty="0" smtClean="0"/>
              <a:t> </a:t>
            </a:r>
            <a:r>
              <a:rPr lang="en-US" dirty="0" err="1" smtClean="0"/>
              <a:t>técnica</a:t>
            </a:r>
            <a:r>
              <a:rPr lang="en-US" dirty="0" smtClean="0"/>
              <a:t> é </a:t>
            </a:r>
            <a:r>
              <a:rPr lang="en-US" dirty="0" err="1" smtClean="0"/>
              <a:t>confrontar</a:t>
            </a:r>
            <a:r>
              <a:rPr lang="en-US" dirty="0" smtClean="0"/>
              <a:t> as </a:t>
            </a:r>
            <a:r>
              <a:rPr lang="en-US" dirty="0" err="1" smtClean="0"/>
              <a:t>diferentes</a:t>
            </a:r>
            <a:r>
              <a:rPr lang="en-US" dirty="0" smtClean="0"/>
              <a:t> </a:t>
            </a:r>
            <a:r>
              <a:rPr lang="en-US" dirty="0" err="1" smtClean="0"/>
              <a:t>visões</a:t>
            </a:r>
            <a:r>
              <a:rPr lang="en-US" dirty="0" smtClean="0"/>
              <a:t> da </a:t>
            </a:r>
            <a:r>
              <a:rPr lang="en-US" dirty="0" err="1" smtClean="0"/>
              <a:t>equipe</a:t>
            </a:r>
            <a:r>
              <a:rPr lang="en-US" dirty="0" smtClean="0"/>
              <a:t> e </a:t>
            </a:r>
            <a:r>
              <a:rPr lang="en-US" dirty="0" err="1" smtClean="0"/>
              <a:t>chegar</a:t>
            </a:r>
            <a:r>
              <a:rPr lang="en-US" dirty="0" smtClean="0"/>
              <a:t> a um </a:t>
            </a:r>
            <a:r>
              <a:rPr lang="en-US" dirty="0" err="1" smtClean="0"/>
              <a:t>acordo</a:t>
            </a:r>
            <a:r>
              <a:rPr lang="en-US" dirty="0" smtClean="0"/>
              <a:t> entre </a:t>
            </a:r>
            <a:r>
              <a:rPr lang="en-US" dirty="0" err="1" smtClean="0"/>
              <a:t>eles</a:t>
            </a:r>
            <a:r>
              <a:rPr lang="en-US" dirty="0" smtClean="0"/>
              <a:t>.</a:t>
            </a:r>
            <a:endParaRPr lang="pt-BR" dirty="0"/>
          </a:p>
        </p:txBody>
      </p:sp>
      <p:pic>
        <p:nvPicPr>
          <p:cNvPr id="1026" name="Picture 2" descr="http://tipratica.files.wordpress.com/2012/01/cartas-planning-poker.png?w=300&amp;h=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08920"/>
            <a:ext cx="5400600" cy="3798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Materiais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13 </a:t>
            </a:r>
            <a:r>
              <a:rPr lang="en-US" dirty="0" err="1" smtClean="0"/>
              <a:t>Cartas</a:t>
            </a:r>
            <a:r>
              <a:rPr lang="en-US" dirty="0" smtClean="0"/>
              <a:t> com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sequência</a:t>
            </a:r>
            <a:r>
              <a:rPr lang="en-US" dirty="0" smtClean="0"/>
              <a:t> Fibonacci</a:t>
            </a:r>
            <a:endParaRPr lang="pt-BR" dirty="0"/>
          </a:p>
        </p:txBody>
      </p:sp>
      <p:pic>
        <p:nvPicPr>
          <p:cNvPr id="16386" name="Picture 2" descr="http://www.it-zynergy.com/images/Scrum/PlanningPoker617x4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1269" y="2276872"/>
            <a:ext cx="6501793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Processo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Apresenta</a:t>
            </a:r>
            <a:r>
              <a:rPr lang="en-US" dirty="0" smtClean="0"/>
              <a:t>-se as </a:t>
            </a:r>
            <a:r>
              <a:rPr lang="en-US" dirty="0" err="1" smtClean="0"/>
              <a:t>estórias</a:t>
            </a:r>
            <a:r>
              <a:rPr lang="en-US" dirty="0" smtClean="0"/>
              <a:t> e </a:t>
            </a:r>
            <a:r>
              <a:rPr lang="en-US" dirty="0" err="1" smtClean="0"/>
              <a:t>esclare</a:t>
            </a:r>
            <a:r>
              <a:rPr lang="en-US" dirty="0" smtClean="0"/>
              <a:t> as </a:t>
            </a:r>
            <a:r>
              <a:rPr lang="en-US" dirty="0" err="1" smtClean="0"/>
              <a:t>dúvidas</a:t>
            </a:r>
            <a:endParaRPr lang="en-US" dirty="0" smtClean="0"/>
          </a:p>
          <a:p>
            <a:r>
              <a:rPr lang="en-US" dirty="0" err="1" smtClean="0"/>
              <a:t>Escolhe</a:t>
            </a:r>
            <a:r>
              <a:rPr lang="en-US" dirty="0" smtClean="0"/>
              <a:t> </a:t>
            </a:r>
            <a:r>
              <a:rPr lang="en-US" dirty="0" err="1" smtClean="0"/>
              <a:t>qual</a:t>
            </a:r>
            <a:r>
              <a:rPr lang="en-US" dirty="0" smtClean="0"/>
              <a:t> </a:t>
            </a:r>
            <a:r>
              <a:rPr lang="en-US" dirty="0" err="1" smtClean="0"/>
              <a:t>delas</a:t>
            </a:r>
            <a:r>
              <a:rPr lang="en-US" dirty="0" smtClean="0"/>
              <a:t> é a </a:t>
            </a:r>
            <a:r>
              <a:rPr lang="en-US" dirty="0" err="1" smtClean="0"/>
              <a:t>menor</a:t>
            </a:r>
            <a:r>
              <a:rPr lang="en-US" dirty="0" smtClean="0"/>
              <a:t> </a:t>
            </a:r>
            <a:r>
              <a:rPr lang="en-US" dirty="0" err="1" smtClean="0"/>
              <a:t>tarefa</a:t>
            </a:r>
            <a:r>
              <a:rPr lang="en-US" dirty="0" smtClean="0"/>
              <a:t> (tam. 2)</a:t>
            </a:r>
          </a:p>
          <a:p>
            <a:r>
              <a:rPr lang="en-US" dirty="0" err="1" smtClean="0"/>
              <a:t>Inicia</a:t>
            </a:r>
            <a:r>
              <a:rPr lang="en-US" dirty="0" smtClean="0"/>
              <a:t> o </a:t>
            </a:r>
            <a:r>
              <a:rPr lang="en-US" dirty="0" err="1" smtClean="0"/>
              <a:t>jogo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Pode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 as </a:t>
            </a:r>
            <a:r>
              <a:rPr lang="en-US" dirty="0" err="1" smtClean="0"/>
              <a:t>prioridades</a:t>
            </a:r>
            <a:r>
              <a:rPr lang="en-US" dirty="0" smtClean="0"/>
              <a:t> </a:t>
            </a:r>
            <a:r>
              <a:rPr lang="en-US" dirty="0" err="1" smtClean="0"/>
              <a:t>definidas</a:t>
            </a:r>
            <a:r>
              <a:rPr lang="en-US" dirty="0" smtClean="0"/>
              <a:t> </a:t>
            </a:r>
            <a:r>
              <a:rPr lang="en-US" dirty="0" err="1" smtClean="0"/>
              <a:t>pelo</a:t>
            </a:r>
            <a:r>
              <a:rPr lang="en-US" dirty="0" smtClean="0"/>
              <a:t> </a:t>
            </a:r>
            <a:r>
              <a:rPr lang="en-US" dirty="0" err="1" smtClean="0"/>
              <a:t>cliente</a:t>
            </a:r>
            <a:endParaRPr lang="en-US" dirty="0" smtClean="0"/>
          </a:p>
          <a:p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participante</a:t>
            </a:r>
            <a:r>
              <a:rPr lang="en-US" dirty="0" smtClean="0"/>
              <a:t> </a:t>
            </a:r>
            <a:r>
              <a:rPr lang="en-US" dirty="0" err="1" smtClean="0"/>
              <a:t>estima</a:t>
            </a:r>
            <a:r>
              <a:rPr lang="en-US" dirty="0" smtClean="0"/>
              <a:t> um tempo</a:t>
            </a:r>
          </a:p>
          <a:p>
            <a:r>
              <a:rPr lang="en-US" dirty="0" err="1" smtClean="0"/>
              <a:t>Tenta</a:t>
            </a:r>
            <a:r>
              <a:rPr lang="en-US" dirty="0" smtClean="0"/>
              <a:t> </a:t>
            </a:r>
            <a:r>
              <a:rPr lang="en-US" dirty="0" err="1" smtClean="0"/>
              <a:t>chegar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um </a:t>
            </a:r>
            <a:r>
              <a:rPr lang="en-US" dirty="0" err="1" smtClean="0"/>
              <a:t>consenso</a:t>
            </a:r>
            <a:endParaRPr lang="en-US" dirty="0" smtClean="0"/>
          </a:p>
          <a:p>
            <a:r>
              <a:rPr lang="en-US" dirty="0" err="1" smtClean="0"/>
              <a:t>Até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(</a:t>
            </a:r>
            <a:r>
              <a:rPr lang="en-US" dirty="0" err="1" smtClean="0"/>
              <a:t>ou</a:t>
            </a:r>
            <a:r>
              <a:rPr lang="en-US" dirty="0" smtClean="0"/>
              <a:t> a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maioria</a:t>
            </a:r>
            <a:r>
              <a:rPr lang="en-US" dirty="0" smtClean="0"/>
              <a:t>) </a:t>
            </a:r>
            <a:r>
              <a:rPr lang="en-US" dirty="0" err="1" smtClean="0"/>
              <a:t>fizer</a:t>
            </a:r>
            <a:r>
              <a:rPr lang="en-US" dirty="0" smtClean="0"/>
              <a:t> a </a:t>
            </a:r>
            <a:r>
              <a:rPr lang="en-US" dirty="0" err="1" smtClean="0"/>
              <a:t>mesma</a:t>
            </a:r>
            <a:r>
              <a:rPr lang="en-US" dirty="0" smtClean="0"/>
              <a:t> </a:t>
            </a:r>
            <a:r>
              <a:rPr lang="en-US" dirty="0" err="1" smtClean="0"/>
              <a:t>estimativa</a:t>
            </a:r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 ideal é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rodada</a:t>
            </a:r>
            <a:r>
              <a:rPr lang="en-US" dirty="0" smtClean="0"/>
              <a:t> </a:t>
            </a:r>
            <a:r>
              <a:rPr lang="en-US" dirty="0" err="1" smtClean="0"/>
              <a:t>encerre</a:t>
            </a:r>
            <a:r>
              <a:rPr lang="en-US" dirty="0" smtClean="0"/>
              <a:t> a </a:t>
            </a:r>
            <a:r>
              <a:rPr lang="en-US" dirty="0" err="1" smtClean="0"/>
              <a:t>estimativa</a:t>
            </a:r>
            <a:r>
              <a:rPr lang="en-US" dirty="0" smtClean="0"/>
              <a:t> da </a:t>
            </a:r>
            <a:r>
              <a:rPr lang="en-US" dirty="0" err="1" smtClean="0"/>
              <a:t>estória</a:t>
            </a:r>
            <a:endParaRPr lang="pt-BR" dirty="0"/>
          </a:p>
        </p:txBody>
      </p:sp>
      <p:pic>
        <p:nvPicPr>
          <p:cNvPr id="17410" name="Picture 2" descr="http://tipratica.files.wordpress.com/2012/01/estimativas1.gif?w=5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36912"/>
            <a:ext cx="5400600" cy="3984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Poker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Pode</a:t>
            </a:r>
            <a:r>
              <a:rPr lang="en-US" dirty="0" smtClean="0"/>
              <a:t> ser </a:t>
            </a:r>
            <a:r>
              <a:rPr lang="en-US" dirty="0" err="1" smtClean="0"/>
              <a:t>feito</a:t>
            </a:r>
            <a:r>
              <a:rPr lang="en-US" dirty="0" smtClean="0"/>
              <a:t> com </a:t>
            </a:r>
            <a:r>
              <a:rPr lang="en-US" dirty="0" err="1" smtClean="0"/>
              <a:t>cartas</a:t>
            </a:r>
            <a:r>
              <a:rPr lang="en-US" dirty="0" smtClean="0"/>
              <a:t> de </a:t>
            </a:r>
            <a:r>
              <a:rPr lang="en-US" dirty="0" err="1" smtClean="0"/>
              <a:t>papel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usar</a:t>
            </a:r>
            <a:r>
              <a:rPr lang="en-US" dirty="0" smtClean="0"/>
              <a:t> um software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isso</a:t>
            </a:r>
            <a:r>
              <a:rPr lang="en-US" dirty="0" smtClean="0"/>
              <a:t>.</a:t>
            </a:r>
            <a:endParaRPr lang="pt-BR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538689"/>
            <a:ext cx="8460432" cy="4319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28</TotalTime>
  <Words>153</Words>
  <Application>Microsoft Office PowerPoint</Application>
  <PresentationFormat>Apresentação na tela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Mediano</vt:lpstr>
      <vt:lpstr>Planning poker</vt:lpstr>
      <vt:lpstr>Estimativas de Tempo usando Planning Poker</vt:lpstr>
      <vt:lpstr>Técnica: Planning Poker</vt:lpstr>
      <vt:lpstr>Materiais</vt:lpstr>
      <vt:lpstr>Processo</vt:lpstr>
      <vt:lpstr>Slide 6</vt:lpstr>
      <vt:lpstr>Planning Poker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poker</dc:title>
  <dc:creator>lilian</dc:creator>
  <cp:lastModifiedBy>lilian</cp:lastModifiedBy>
  <cp:revision>5</cp:revision>
  <dcterms:created xsi:type="dcterms:W3CDTF">2013-08-27T17:42:05Z</dcterms:created>
  <dcterms:modified xsi:type="dcterms:W3CDTF">2013-08-27T18:10:54Z</dcterms:modified>
</cp:coreProperties>
</file>